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9" r:id="rId1"/>
  </p:sldMasterIdLst>
  <p:notesMasterIdLst>
    <p:notesMasterId r:id="rId14"/>
  </p:notes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1100"/>
            </a:lvl1pPr>
            <a:lvl2pPr lvl="1" rtl="0">
              <a:spcBef>
                <a:spcPts val="0"/>
              </a:spcBef>
              <a:defRPr sz="1100"/>
            </a:lvl2pPr>
            <a:lvl3pPr lvl="2" rtl="0">
              <a:spcBef>
                <a:spcPts val="0"/>
              </a:spcBef>
              <a:defRPr sz="1100"/>
            </a:lvl3pPr>
            <a:lvl4pPr lvl="3" rtl="0">
              <a:spcBef>
                <a:spcPts val="0"/>
              </a:spcBef>
              <a:defRPr sz="1100"/>
            </a:lvl4pPr>
            <a:lvl5pPr lvl="4" rtl="0">
              <a:spcBef>
                <a:spcPts val="0"/>
              </a:spcBef>
              <a:defRPr sz="1100"/>
            </a:lvl5pPr>
            <a:lvl6pPr lvl="5" rtl="0">
              <a:spcBef>
                <a:spcPts val="0"/>
              </a:spcBef>
              <a:defRPr sz="1100"/>
            </a:lvl6pPr>
            <a:lvl7pPr lvl="6" rtl="0">
              <a:spcBef>
                <a:spcPts val="0"/>
              </a:spcBef>
              <a:defRPr sz="1100"/>
            </a:lvl7pPr>
            <a:lvl8pPr lvl="7" rtl="0">
              <a:spcBef>
                <a:spcPts val="0"/>
              </a:spcBef>
              <a:defRPr sz="1100"/>
            </a:lvl8pPr>
            <a:lvl9pPr lvl="8" rtl="0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982113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60491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3649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1155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24610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7490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77616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32873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57998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5855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19584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6372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000" b="0" i="0" u="none" strike="noStrike" cap="none" smtClean="0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52812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000" b="0" i="0" u="none" strike="noStrike" cap="none" smtClean="0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8030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042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114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4454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37138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166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383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39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874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62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63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30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21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616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406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mtClean="0"/>
              <a:pPr marL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1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2000" b="0" i="0" u="none" strike="noStrike" cap="none" smtClean="0">
                <a:solidFill>
                  <a:srgbClr val="FEFFFF"/>
                </a:solidFill>
                <a:latin typeface="Questrial"/>
                <a:ea typeface="Questrial"/>
                <a:cs typeface="Questrial"/>
                <a:sym typeface="Quest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ru-RU" sz="2000" b="0" i="0" u="none" strike="noStrike" cap="none">
              <a:solidFill>
                <a:srgbClr val="FE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832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2057" y="348343"/>
            <a:ext cx="943428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SzPct val="25000"/>
            </a:pPr>
            <a:r>
              <a:rPr lang="ru-RU" sz="72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«Подвиг моего дедушки»</a:t>
            </a:r>
            <a:endParaRPr lang="ru-RU" sz="72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</a:endParaRPr>
          </a:p>
          <a:p>
            <a:pPr marL="342900" lvl="0" indent="-342900" algn="ctr">
              <a:spcBef>
                <a:spcPts val="1000"/>
              </a:spcBef>
              <a:buSzPct val="25000"/>
            </a:pPr>
            <a:r>
              <a:rPr lang="ru-RU" sz="3200" b="1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(военное прошлое ветерана ВОВ</a:t>
            </a:r>
          </a:p>
          <a:p>
            <a:pPr marL="342900" lvl="0" indent="-342900" algn="ctr">
              <a:spcBef>
                <a:spcPts val="1000"/>
              </a:spcBef>
              <a:buSzPct val="25000"/>
            </a:pPr>
            <a:r>
              <a:rPr lang="ru-RU" sz="3200" b="1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Мурзагулова </a:t>
            </a:r>
            <a:r>
              <a:rPr lang="ru-RU" sz="3200" b="1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Рахимгалыма</a:t>
            </a:r>
            <a:r>
              <a:rPr lang="ru-RU" sz="3200" b="1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3200" b="1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Мурзагуловича</a:t>
            </a:r>
            <a:r>
              <a:rPr lang="ru-RU" sz="3200" b="1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</a:rPr>
              <a:t>)</a:t>
            </a:r>
          </a:p>
          <a:p>
            <a:pPr marL="342900" lvl="0" indent="-342900">
              <a:spcBef>
                <a:spcPts val="1000"/>
              </a:spcBef>
              <a:buSzPct val="25000"/>
            </a:pPr>
            <a:r>
              <a:rPr lang="ru-RU" sz="1000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1314" y="5210676"/>
            <a:ext cx="428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студент 1 курса, 869 г.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Тамимов Амирали Альбертович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96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1036033" y="526143"/>
            <a:ext cx="6988932" cy="361473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627743" y="1514928"/>
            <a:ext cx="11150700" cy="4908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Работал заведующим КТФ колхоза ,,</a:t>
            </a:r>
            <a:r>
              <a:rPr lang="ru-RU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Мухор-Тархата</a:t>
            </a: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’’, 3 года работал инструктором Кош-Агачского райкома КПСС, около  трех лет председателем колхоза ,,</a:t>
            </a:r>
            <a:r>
              <a:rPr lang="ru-RU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Мухор-Тархата</a:t>
            </a: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’’,с 1953 года –директором районного быткомбината, с 1955-1963гг. председателем колхоза ,,Кызыл-</a:t>
            </a:r>
            <a:r>
              <a:rPr lang="ru-RU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Чолмон</a:t>
            </a: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и с 1976 по гг. прорабом колхоза им. Чапаева.</a:t>
            </a:r>
            <a:r>
              <a:rPr lang="ru-RU" sz="1400" dirty="0">
                <a:solidFill>
                  <a:srgbClr val="6A13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1964-1966 годах работал директором </a:t>
            </a:r>
            <a:r>
              <a:rPr lang="ru-RU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бойкомбината</a:t>
            </a:r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10 лет работал заместителем председателя колхоза имени Чапаева.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4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С 1962-1964гг. работал секретарем партийной организации, заведующим кормозаготовительным складом, санитаром </a:t>
            </a:r>
            <a:r>
              <a:rPr lang="ru-RU" sz="1400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ветаптеки</a:t>
            </a:r>
            <a:r>
              <a:rPr lang="ru-RU" sz="14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в колхозе им.  Чапаева</a:t>
            </a:r>
            <a:r>
              <a:rPr lang="ru-RU" sz="12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 descr="C:\Users\Людмила\Downloads\Desktop\М.Р.М\Адель 5\2018-03-12 адель5\2018-03-12 адель 4\адель 4 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4870" y="219001"/>
            <a:ext cx="3770700" cy="38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>
            <a:picLocks noGrp="1"/>
          </p:cNvPicPr>
          <p:nvPr>
            <p:ph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5827" y="219001"/>
            <a:ext cx="3155100" cy="37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/>
          <p:nvPr/>
        </p:nvSpPr>
        <p:spPr>
          <a:xfrm>
            <a:off x="834072" y="2971800"/>
            <a:ext cx="11078400" cy="294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Вместе с супругой Рахимгалым Мурзагулович вырастили и воспитали 8 прекрасных детей,  а младший сын Мурзагулов Аскар Рахимгалымович –афганец, имеет ордена и медали, майор пограничной службы РА в отставке. Все дети Рахимгалыма Мурзагуловича  закончили высшие учебные заведения, он вырастил и  воспитал 8 детей, 24 внука и 30 правнуков.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 descr="C:\Users\Людмила\Downloads\Desktop\М.Р.М\Адель 5\2018-03-12 адель5\2018-03-12 адель1\адель1 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398" y="243115"/>
            <a:ext cx="7953900" cy="47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1066900" y="2310510"/>
            <a:ext cx="11023500" cy="424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честь фронтовика ежегодно в Кош-Агачском районе проводятся турниры по волейболу с целью сохранения памяти о великом человеке, фронтовике села, чтобы люди помнили, что мы обязаны гордиться своими людьми, своим героическим прошлом.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idx="1"/>
          </p:nvPr>
        </p:nvSpPr>
        <p:spPr>
          <a:xfrm>
            <a:off x="1828800" y="1181686"/>
            <a:ext cx="9675900" cy="472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ru-RU"/>
              <a:t>.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178" name="Shape 178" descr="C:\Documents and Settings\User\Рабочий стол\рахымгалим мурзаглович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270" y="391886"/>
            <a:ext cx="3837300" cy="55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4049570" y="391886"/>
            <a:ext cx="6210300" cy="22467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Мурзагулов</a:t>
            </a:r>
            <a:r>
              <a:rPr lang="ru-R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ru-RU" sz="2800" b="1" i="0" u="none" strike="noStrike" cap="none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Рахимгалым</a:t>
            </a:r>
            <a:r>
              <a:rPr lang="ru-RU" sz="2800" b="1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ru-RU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Мурзагулович</a:t>
            </a:r>
            <a:r>
              <a:rPr lang="ru-R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родился в 1920 году в с. Актал Казахского сельского Совета  Кош-Агачского района в </a:t>
            </a:r>
            <a:r>
              <a:rPr lang="ru-RU" sz="2800" b="1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зажиточной </a:t>
            </a:r>
            <a:r>
              <a:rPr lang="ru-R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семье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 descr="H:\ФОТО\житомир.jp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t="63564" b="22119"/>
          <a:stretch/>
        </p:blipFill>
        <p:spPr>
          <a:xfrm>
            <a:off x="1391347" y="669470"/>
            <a:ext cx="8171700" cy="21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1391347" y="2975429"/>
            <a:ext cx="9924253" cy="6462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1942г.  По данным военного журнала </a:t>
            </a:r>
            <a:r>
              <a:rPr lang="ru-RU" sz="1800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Мурзагулов</a:t>
            </a:r>
            <a:r>
              <a:rPr lang="ru-RU" sz="1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Р.М был назначен командиром сабельного отделения 21 Гвардейского полка.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 t="83154" b="8433"/>
          <a:stretch/>
        </p:blipFill>
        <p:spPr>
          <a:xfrm>
            <a:off x="1391347" y="4735286"/>
            <a:ext cx="8171700" cy="19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1391346" y="3801877"/>
            <a:ext cx="10368853" cy="9232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Затем  Москва. Он вливается в Первый Гвардейский корпус, которым командовал генерал П. А.  Белов. </a:t>
            </a:r>
            <a:r>
              <a:rPr lang="ru-RU" sz="1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Рахимгалым</a:t>
            </a: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Мурзагулович</a:t>
            </a: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становится командиром отделения.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 descr="http://900igr.net/up/datas/198150/014.jp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1884" y="203199"/>
            <a:ext cx="3902400" cy="34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736600" y="2857500"/>
            <a:ext cx="3606900" cy="397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С марта по июнь1942 года  был помощником командира взвода 6 Гвардейского кавалерийского полка. </a:t>
            </a:r>
            <a:r>
              <a:rPr lang="ru-RU" sz="1800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Рахимгалым</a:t>
            </a:r>
            <a:r>
              <a:rPr lang="ru-RU" sz="1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Мурзагулович</a:t>
            </a:r>
            <a:r>
              <a:rPr lang="ru-RU" sz="1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 сразу же показал мужество в боях под Луцком. За эти подвиги отмечен орденом «Славы третьей степени».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96" name="Shape 196" descr="http://s2.gallery.aystatic.by/650/942/647/5014/5014647942_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6929" y="203200"/>
            <a:ext cx="3615900" cy="35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x="5032172" y="2967335"/>
            <a:ext cx="5775600" cy="258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Далее война в Карпатах. За отвагу в боях  за Дукельский  перевал, что в Карпатах, награжден Чехословацкой медалью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3238500" y="2827635"/>
            <a:ext cx="8140800" cy="203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idx="1"/>
          </p:nvPr>
        </p:nvSpPr>
        <p:spPr>
          <a:xfrm>
            <a:off x="2589211" y="2133600"/>
            <a:ext cx="5056200" cy="177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205" name="Shape 205" descr="http://static.moypolk.ru/sites/default/files/styles/colorbox_max_w1000/public/orden_ov_17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7757" y="1845130"/>
            <a:ext cx="3808200" cy="40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458" y="195941"/>
            <a:ext cx="5763900" cy="63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 descr="http://www.sammler.ru/uploads/post-129-1244192545_thumb.jp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7111999" y="1502166"/>
            <a:ext cx="3744686" cy="384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586" y="215902"/>
            <a:ext cx="5633400" cy="641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/>
        </p:nvSpPr>
        <p:spPr>
          <a:xfrm>
            <a:off x="8124092" y="2261699"/>
            <a:ext cx="3664500" cy="4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20" name="Shape 220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4787" y="400951"/>
            <a:ext cx="5763900" cy="620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http://www.sammler.ru/uploads/post-129-1244192545_thum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5742" y="1371601"/>
            <a:ext cx="3683100" cy="42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 descr="http://wiki.edc-samara.ru/images/f/fe/Pobeda140_medal2.pn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5021943" y="1146854"/>
            <a:ext cx="3967871" cy="462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http://frontovik.org/military_photos/nagradi-znaki-otlitchiya/12978d1480177564t-nagrudnij-znak-%93snajper%94-a-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431" y="1146854"/>
            <a:ext cx="2869112" cy="432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214" y="290284"/>
            <a:ext cx="5373000" cy="63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 descr="H:\ФОТО\SKM_C224e18022611180_0001.jpg"/>
          <p:cNvPicPr preferRelativeResize="0"/>
          <p:nvPr/>
        </p:nvPicPr>
        <p:blipFill rotWithShape="1">
          <a:blip r:embed="rId3">
            <a:alphaModFix/>
          </a:blip>
          <a:srcRect l="51148" t="5883" r="3793" b="876"/>
          <a:stretch/>
        </p:blipFill>
        <p:spPr>
          <a:xfrm>
            <a:off x="685800" y="192309"/>
            <a:ext cx="3686400" cy="47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>
            <a:picLocks noGrp="1"/>
          </p:cNvPicPr>
          <p:nvPr>
            <p:ph idx="1"/>
          </p:nvPr>
        </p:nvPicPr>
        <p:blipFill rotWithShape="1">
          <a:blip r:embed="rId4">
            <a:alphaModFix/>
          </a:blip>
          <a:stretch/>
        </p:blipFill>
        <p:spPr>
          <a:xfrm>
            <a:off x="4992915" y="192310"/>
            <a:ext cx="4586514" cy="47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320873" y="2755899"/>
            <a:ext cx="11871000" cy="373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мужество, героизм и отвагу, проявленные на полях тяжелейших сражений, Р. Мурзагулова награжден орденами Отечественной войны, Славы 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</a:t>
            </a:r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степени, Красной Звезды, орденом Чехословацкой Республики и боевыми медалями «За боевые заслуги» и «За победу над Германией». Уже в наше время награжден вторым орденом Отечественной войны, но уже 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 </a:t>
            </a:r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степени.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Демобилизовался Р. </a:t>
            </a:r>
            <a:r>
              <a:rPr lang="ru-RU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Мурзагулов</a:t>
            </a:r>
            <a:r>
              <a:rPr lang="ru-RU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2 июня 1946 года.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</TotalTime>
  <Words>376</Words>
  <Application>Microsoft Office PowerPoint</Application>
  <PresentationFormat>Произвольный</PresentationFormat>
  <Paragraphs>65</Paragraphs>
  <Slides>12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подвиг моего дедушки</dc:title>
  <dc:creator>204</dc:creator>
  <cp:lastModifiedBy>204</cp:lastModifiedBy>
  <cp:revision>7</cp:revision>
  <dcterms:modified xsi:type="dcterms:W3CDTF">2019-12-20T06:54:50Z</dcterms:modified>
</cp:coreProperties>
</file>